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74" r:id="rId4"/>
    <p:sldId id="258" r:id="rId5"/>
    <p:sldId id="259" r:id="rId6"/>
    <p:sldId id="260" r:id="rId7"/>
    <p:sldId id="261" r:id="rId8"/>
    <p:sldId id="262" r:id="rId9"/>
    <p:sldId id="272" r:id="rId10"/>
    <p:sldId id="271" r:id="rId11"/>
    <p:sldId id="273" r:id="rId12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3200" b="1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3200" b="1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3200" b="1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3200" b="1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3200" b="1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3200" b="1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3200" b="1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3200" b="1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3200" b="1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41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>
                <a:latin typeface="Calibri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>
                <a:latin typeface="Calibri" pitchFamily="34" charset="0"/>
              </a:defRPr>
            </a:lvl1pPr>
          </a:lstStyle>
          <a:p>
            <a:pPr>
              <a:defRPr/>
            </a:pPr>
            <a:fld id="{9A8BEB92-A615-41D5-A7A2-B8787581E52E}" type="datetimeFigureOut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13316" name="Rectangle 4"/>
          <p:cNvSpPr>
            <a:spLocks noGrp="1"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307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>
                <a:latin typeface="Calibri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>
                <a:latin typeface="Calibri" pitchFamily="34" charset="0"/>
              </a:defRPr>
            </a:lvl1pPr>
          </a:lstStyle>
          <a:p>
            <a:pPr>
              <a:defRPr/>
            </a:pPr>
            <a:fld id="{7659EC83-3809-4925-B36E-F83CEE0A711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8EDAF1-93C6-44B7-870D-1D32F10F3EDF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2138B8B0-4116-4742-817F-ED34A1E5528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A35801-768B-4EB6-8DE8-45CE08AAA8CD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403692A5-CB7B-4BEC-B6A0-BE51360E607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930AF3-4083-4B8C-88B9-D743F36198D2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6C2147AF-5583-4BD6-9144-B2D801EDFC0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AE531B-7308-4CCB-B4DA-E889CD9E8FF2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DABC197F-8351-47D9-9BB9-25E3E57BE26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46963B-7C6F-43A4-8968-74C9B4B2CEFC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39E2D2A4-FF52-4B84-BB32-3CACD7BEC8E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A54E35-4D74-4FC5-939C-19714C0B31A2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7BCAD12E-E622-44C7-BE0C-7371D27F94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93C072-944D-41D2-8781-228D4B8CB921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3B8F9018-CD84-4A11-8F67-FDE4DCED69B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FC0B92-527D-4318-9196-1A103068305C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06840E38-4B82-4985-A779-AA375A9E355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D53EE2-337C-411E-9758-1F2762F1711A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B5F47BE2-7C7A-4C58-9F0F-790AECA58A5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4E2281-85F5-4313-B50E-78A3627703CA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11201555-434F-4CF0-9320-125B96156F6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2DF36A-3B3F-4408-B663-CCBFFD2FE6ED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ru-RU"/>
              <a:t>Слайд </a:t>
            </a:r>
            <a:fld id="{DF692250-1429-4158-AB5A-F922393524A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1"/>
            <a:r>
              <a:rPr lang="ru-RU" smtClean="0"/>
              <a:t>Третий уровень</a:t>
            </a:r>
          </a:p>
          <a:p>
            <a:pPr lvl="2"/>
            <a:r>
              <a:rPr lang="ru-RU" smtClean="0"/>
              <a:t>Четвертый уровень</a:t>
            </a:r>
          </a:p>
          <a:p>
            <a:pPr lvl="3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A3E95ECB-33F9-4EAD-B4A0-238B2D7D0296}" type="datetime1">
              <a:rPr lang="ru-RU"/>
              <a:pPr>
                <a:defRPr/>
              </a:pPr>
              <a:t>20.06.2019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 b="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5908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20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r>
              <a:rPr lang="ru-RU"/>
              <a:t>Слайд </a:t>
            </a:r>
            <a:fld id="{426F1DF0-A90B-4C59-9453-643D26D7AC6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Times New Roman" pitchFamily="18" charset="0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Times New Roman" pitchFamily="18" charset="0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Times New Roman" pitchFamily="18" charset="0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Times New Roman" pitchFamily="18" charset="0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Times New Roman" pitchFamily="18" charset="0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Заголовок 1"/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ru-RU" sz="1600" smtClean="0"/>
              <a:t>МИНИСТЕРСТВО НАУКИ И ВЫСШЕГО ОБРАЗОВАНИЯ РОССИЙСКОЙ ФЕДЕРАЦИИ</a:t>
            </a:r>
            <a:br>
              <a:rPr lang="ru-RU" sz="1600" smtClean="0"/>
            </a:br>
            <a:r>
              <a:rPr lang="ru-RU" sz="1600" smtClean="0"/>
              <a:t>Федеральное государственное бюджетное образовательное учреждение высшего образования </a:t>
            </a:r>
            <a:br>
              <a:rPr lang="ru-RU" sz="1600" smtClean="0"/>
            </a:br>
            <a:r>
              <a:rPr lang="ru-RU" sz="1600" smtClean="0"/>
              <a:t>«Рязанский государственный радиотехнический университет имени В.Ф. Уткина»</a:t>
            </a:r>
            <a:br>
              <a:rPr lang="ru-RU" sz="1600" smtClean="0"/>
            </a:br>
            <a:r>
              <a:rPr lang="ru-RU" sz="1600" smtClean="0"/>
              <a:t>Кафедра промышленной электроники</a:t>
            </a:r>
          </a:p>
        </p:txBody>
      </p:sp>
      <p:sp>
        <p:nvSpPr>
          <p:cNvPr id="14338" name="Заголовок 1"/>
          <p:cNvSpPr>
            <a:spLocks/>
          </p:cNvSpPr>
          <p:nvPr/>
        </p:nvSpPr>
        <p:spPr bwMode="auto">
          <a:xfrm>
            <a:off x="0" y="1557338"/>
            <a:ext cx="9144000" cy="2663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 sz="4800"/>
              <a:t>Презентация</a:t>
            </a:r>
            <a:br>
              <a:rPr lang="ru-RU" sz="4800"/>
            </a:br>
            <a:r>
              <a:rPr lang="ru-RU" sz="2000" b="0"/>
              <a:t>к выпускной квалификационной работе</a:t>
            </a:r>
            <a:br>
              <a:rPr lang="ru-RU" sz="2000" b="0"/>
            </a:br>
            <a:r>
              <a:rPr lang="ru-RU" sz="2800"/>
              <a:t>Тема выпускной квалификационной работы</a:t>
            </a:r>
          </a:p>
        </p:txBody>
      </p:sp>
      <p:sp>
        <p:nvSpPr>
          <p:cNvPr id="14339" name="Заголовок 1"/>
          <p:cNvSpPr>
            <a:spLocks/>
          </p:cNvSpPr>
          <p:nvPr/>
        </p:nvSpPr>
        <p:spPr bwMode="auto">
          <a:xfrm>
            <a:off x="0" y="4292600"/>
            <a:ext cx="9144000" cy="1223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r>
              <a:rPr lang="ru-RU" sz="2000" b="0"/>
              <a:t>Обучающийся: студент гр. 723М</a:t>
            </a:r>
            <a:br>
              <a:rPr lang="ru-RU" sz="2000" b="0"/>
            </a:br>
            <a:r>
              <a:rPr lang="ru-RU" sz="2000" b="0"/>
              <a:t>Петров И.С.</a:t>
            </a:r>
            <a:br>
              <a:rPr lang="ru-RU" sz="2000" b="0"/>
            </a:br>
            <a:r>
              <a:rPr lang="ru-RU" sz="2000" b="0"/>
              <a:t>Руководитель: к.т.н., доцент</a:t>
            </a:r>
            <a:br>
              <a:rPr lang="ru-RU" sz="2000" b="0"/>
            </a:br>
            <a:r>
              <a:rPr lang="ru-RU" sz="2000" b="0"/>
              <a:t>Сидоров А.А. </a:t>
            </a:r>
          </a:p>
        </p:txBody>
      </p:sp>
      <p:sp>
        <p:nvSpPr>
          <p:cNvPr id="14340" name="Заголовок 1"/>
          <p:cNvSpPr>
            <a:spLocks/>
          </p:cNvSpPr>
          <p:nvPr/>
        </p:nvSpPr>
        <p:spPr bwMode="auto">
          <a:xfrm>
            <a:off x="0" y="6381750"/>
            <a:ext cx="91440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 sz="2000" b="0"/>
              <a:t>Рязань, 2019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8744C73A-DB2E-42D3-9C34-397D8D1C0D95}" type="slidenum">
              <a:rPr lang="ru-RU" smtClean="0"/>
              <a:pPr/>
              <a:t>10</a:t>
            </a:fld>
            <a:endParaRPr lang="ru-RU" smtClean="0"/>
          </a:p>
        </p:txBody>
      </p:sp>
      <p:sp>
        <p:nvSpPr>
          <p:cNvPr id="24578" name="Заголовок 1"/>
          <p:cNvSpPr>
            <a:spLocks/>
          </p:cNvSpPr>
          <p:nvPr/>
        </p:nvSpPr>
        <p:spPr bwMode="auto">
          <a:xfrm>
            <a:off x="0" y="11113"/>
            <a:ext cx="9144000" cy="538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>
                <a:latin typeface="Times New Roman" pitchFamily="18" charset="0"/>
              </a:rPr>
              <a:t>Выводы по работе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19CE351F-348C-459A-8747-98304BC2924C}" type="slidenum">
              <a:rPr lang="ru-RU" smtClean="0"/>
              <a:pPr/>
              <a:t>11</a:t>
            </a:fld>
            <a:endParaRPr lang="ru-RU" smtClean="0"/>
          </a:p>
        </p:txBody>
      </p:sp>
      <p:sp>
        <p:nvSpPr>
          <p:cNvPr id="25602" name="Заголовок 1"/>
          <p:cNvSpPr>
            <a:spLocks/>
          </p:cNvSpPr>
          <p:nvPr/>
        </p:nvSpPr>
        <p:spPr bwMode="auto">
          <a:xfrm>
            <a:off x="0" y="11113"/>
            <a:ext cx="91440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>
                <a:latin typeface="Times New Roman" pitchFamily="18" charset="0"/>
              </a:rPr>
              <a:t>Публикации по работе (для магистров)</a:t>
            </a:r>
          </a:p>
        </p:txBody>
      </p:sp>
      <p:sp>
        <p:nvSpPr>
          <p:cNvPr id="25603" name="Заголовок 1"/>
          <p:cNvSpPr>
            <a:spLocks/>
          </p:cNvSpPr>
          <p:nvPr/>
        </p:nvSpPr>
        <p:spPr bwMode="auto">
          <a:xfrm>
            <a:off x="0" y="981075"/>
            <a:ext cx="91440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 sz="2800" b="0"/>
              <a:t>Апробация результатов работы производилась </a:t>
            </a:r>
            <a:br>
              <a:rPr lang="ru-RU" sz="2800" b="0"/>
            </a:br>
            <a:r>
              <a:rPr lang="ru-RU" sz="2800" b="0"/>
              <a:t>на 2-х конференциях:</a:t>
            </a:r>
            <a:br>
              <a:rPr lang="ru-RU" sz="2800" b="0"/>
            </a:br>
            <a:r>
              <a:rPr lang="ru-RU" sz="2000" b="0"/>
              <a:t>1. Библиографическая ссылка 1</a:t>
            </a:r>
            <a:br>
              <a:rPr lang="ru-RU" sz="2000" b="0"/>
            </a:br>
            <a:r>
              <a:rPr lang="ru-RU" sz="2000" b="0"/>
              <a:t>2. Библиографическая ссылка 2</a:t>
            </a:r>
          </a:p>
        </p:txBody>
      </p:sp>
      <p:sp>
        <p:nvSpPr>
          <p:cNvPr id="25604" name="Заголовок 1"/>
          <p:cNvSpPr>
            <a:spLocks/>
          </p:cNvSpPr>
          <p:nvPr/>
        </p:nvSpPr>
        <p:spPr bwMode="auto">
          <a:xfrm>
            <a:off x="0" y="3716338"/>
            <a:ext cx="91440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 sz="2800" b="0"/>
              <a:t>Результаты работы были опубликованы </a:t>
            </a:r>
            <a:br>
              <a:rPr lang="ru-RU" sz="2800" b="0"/>
            </a:br>
            <a:r>
              <a:rPr lang="ru-RU" sz="2800" b="0"/>
              <a:t>в 2-х научных статьях:</a:t>
            </a:r>
            <a:br>
              <a:rPr lang="ru-RU" sz="2800" b="0"/>
            </a:br>
            <a:r>
              <a:rPr lang="ru-RU" sz="2000" b="0"/>
              <a:t>1. Библиографическая ссылка 1</a:t>
            </a:r>
            <a:br>
              <a:rPr lang="ru-RU" sz="2000" b="0"/>
            </a:br>
            <a:r>
              <a:rPr lang="ru-RU" sz="2000" b="0"/>
              <a:t>2. Библиографическая ссылка 2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9D48F018-386B-462E-BBFA-8866D157D09B}" type="slidenum">
              <a:rPr lang="ru-RU" smtClean="0"/>
              <a:pPr/>
              <a:t>2</a:t>
            </a:fld>
            <a:endParaRPr lang="ru-RU" smtClean="0"/>
          </a:p>
        </p:txBody>
      </p:sp>
      <p:sp>
        <p:nvSpPr>
          <p:cNvPr id="16386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488950"/>
          </a:xfrm>
        </p:spPr>
        <p:txBody>
          <a:bodyPr/>
          <a:lstStyle/>
          <a:p>
            <a:pPr eaLnBrk="1" hangingPunct="1"/>
            <a:r>
              <a:rPr lang="ru-RU" sz="3200" b="1" smtClean="0">
                <a:latin typeface="Arial" charset="0"/>
              </a:rPr>
              <a:t>Актуальность работы</a:t>
            </a:r>
          </a:p>
        </p:txBody>
      </p:sp>
      <p:sp>
        <p:nvSpPr>
          <p:cNvPr id="16387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 sz="1800" b="0">
              <a:latin typeface="Calibri" pitchFamily="34" charset="0"/>
            </a:endParaRPr>
          </a:p>
        </p:txBody>
      </p:sp>
      <p:sp>
        <p:nvSpPr>
          <p:cNvPr id="16388" name="Заголовок 1"/>
          <p:cNvSpPr>
            <a:spLocks/>
          </p:cNvSpPr>
          <p:nvPr/>
        </p:nvSpPr>
        <p:spPr bwMode="auto">
          <a:xfrm>
            <a:off x="0" y="3357563"/>
            <a:ext cx="9144000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/>
              <a:t>Научная новизна работы (для магистров)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50E6D875-3E35-40C7-A0DB-D805B6EFF205}" type="slidenum">
              <a:rPr lang="ru-RU" smtClean="0"/>
              <a:pPr/>
              <a:t>3</a:t>
            </a:fld>
            <a:endParaRPr lang="ru-RU" smtClean="0"/>
          </a:p>
        </p:txBody>
      </p:sp>
      <p:sp>
        <p:nvSpPr>
          <p:cNvPr id="17410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ru-RU" sz="1800" b="0">
              <a:latin typeface="Calibri" pitchFamily="34" charset="0"/>
            </a:endParaRPr>
          </a:p>
        </p:txBody>
      </p:sp>
      <p:sp>
        <p:nvSpPr>
          <p:cNvPr id="17411" name="Заголовок 1"/>
          <p:cNvSpPr>
            <a:spLocks/>
          </p:cNvSpPr>
          <p:nvPr/>
        </p:nvSpPr>
        <p:spPr bwMode="auto">
          <a:xfrm>
            <a:off x="0" y="0"/>
            <a:ext cx="9144000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>
                <a:latin typeface="Times New Roman" pitchFamily="18" charset="0"/>
              </a:rPr>
              <a:t>Цель и задачи работы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03AB663E-EA3D-493C-A1D5-C5AC488ABA5D}" type="slidenum">
              <a:rPr lang="ru-RU" smtClean="0"/>
              <a:pPr/>
              <a:t>4</a:t>
            </a:fld>
            <a:endParaRPr lang="ru-RU" smtClean="0"/>
          </a:p>
        </p:txBody>
      </p:sp>
      <p:sp>
        <p:nvSpPr>
          <p:cNvPr id="18434" name="Заголовок 1"/>
          <p:cNvSpPr>
            <a:spLocks noGrp="1"/>
          </p:cNvSpPr>
          <p:nvPr>
            <p:ph type="title"/>
          </p:nvPr>
        </p:nvSpPr>
        <p:spPr>
          <a:xfrm>
            <a:off x="0" y="11113"/>
            <a:ext cx="9144000" cy="538162"/>
          </a:xfrm>
        </p:spPr>
        <p:txBody>
          <a:bodyPr/>
          <a:lstStyle/>
          <a:p>
            <a:pPr eaLnBrk="1" hangingPunct="1"/>
            <a:r>
              <a:rPr lang="ru-RU" sz="3200" b="1" smtClean="0">
                <a:latin typeface="Arial" charset="0"/>
              </a:rPr>
              <a:t>Теоретическая часть (кратко)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DC56F0A5-D215-4B65-A9A1-02CE23350279}" type="slidenum">
              <a:rPr lang="ru-RU" smtClean="0"/>
              <a:pPr/>
              <a:t>5</a:t>
            </a:fld>
            <a:endParaRPr lang="ru-RU" smtClean="0"/>
          </a:p>
        </p:txBody>
      </p:sp>
      <p:sp>
        <p:nvSpPr>
          <p:cNvPr id="19458" name="Заголовок 1"/>
          <p:cNvSpPr>
            <a:spLocks/>
          </p:cNvSpPr>
          <p:nvPr/>
        </p:nvSpPr>
        <p:spPr bwMode="auto">
          <a:xfrm>
            <a:off x="0" y="11113"/>
            <a:ext cx="9144000" cy="538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>
                <a:latin typeface="Times New Roman" pitchFamily="18" charset="0"/>
              </a:rPr>
              <a:t>Расчетная часть (кратко)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81A6F96E-4A88-495E-B11F-31D67F8D4854}" type="slidenum">
              <a:rPr lang="ru-RU" smtClean="0"/>
              <a:pPr/>
              <a:t>6</a:t>
            </a:fld>
            <a:endParaRPr lang="ru-RU" smtClean="0"/>
          </a:p>
        </p:txBody>
      </p:sp>
      <p:sp>
        <p:nvSpPr>
          <p:cNvPr id="20482" name="Заголовок 1"/>
          <p:cNvSpPr>
            <a:spLocks/>
          </p:cNvSpPr>
          <p:nvPr/>
        </p:nvSpPr>
        <p:spPr bwMode="auto">
          <a:xfrm>
            <a:off x="0" y="0"/>
            <a:ext cx="9144000" cy="620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>
                <a:latin typeface="Times New Roman" pitchFamily="18" charset="0"/>
              </a:rPr>
              <a:t>Результаты работы (подробно)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324D96D7-2C2A-4FB4-B9CF-CE53DE1FF801}" type="slidenum">
              <a:rPr lang="ru-RU" smtClean="0"/>
              <a:pPr/>
              <a:t>7</a:t>
            </a:fld>
            <a:endParaRPr lang="ru-RU" smtClean="0"/>
          </a:p>
        </p:txBody>
      </p:sp>
      <p:sp>
        <p:nvSpPr>
          <p:cNvPr id="21506" name="Заголовок 1"/>
          <p:cNvSpPr>
            <a:spLocks/>
          </p:cNvSpPr>
          <p:nvPr/>
        </p:nvSpPr>
        <p:spPr bwMode="auto">
          <a:xfrm>
            <a:off x="0" y="11113"/>
            <a:ext cx="9144000" cy="538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>
                <a:latin typeface="Times New Roman" pitchFamily="18" charset="0"/>
              </a:rPr>
              <a:t>Результаты работы (подробно)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4BCD0D55-4F10-4E4E-B2BA-4E011CEC096A}" type="slidenum">
              <a:rPr lang="ru-RU" smtClean="0"/>
              <a:pPr/>
              <a:t>8</a:t>
            </a:fld>
            <a:endParaRPr lang="ru-RU" smtClean="0"/>
          </a:p>
        </p:txBody>
      </p:sp>
      <p:sp>
        <p:nvSpPr>
          <p:cNvPr id="22530" name="Заголовок 1"/>
          <p:cNvSpPr>
            <a:spLocks/>
          </p:cNvSpPr>
          <p:nvPr/>
        </p:nvSpPr>
        <p:spPr bwMode="auto">
          <a:xfrm>
            <a:off x="0" y="11113"/>
            <a:ext cx="9144000" cy="538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>
                <a:latin typeface="Times New Roman" pitchFamily="18" charset="0"/>
              </a:rPr>
              <a:t>Результаты работы (подробно)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Номер слайда 5"/>
          <p:cNvSpPr>
            <a:spLocks noGrp="1"/>
          </p:cNvSpPr>
          <p:nvPr>
            <p:ph type="sldNum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ru-RU" smtClean="0"/>
              <a:t>Слайд </a:t>
            </a:r>
            <a:fld id="{4581355F-749C-42A3-8582-426BDD7CD19F}" type="slidenum">
              <a:rPr lang="ru-RU" smtClean="0"/>
              <a:pPr/>
              <a:t>9</a:t>
            </a:fld>
            <a:endParaRPr lang="ru-RU" smtClean="0"/>
          </a:p>
        </p:txBody>
      </p:sp>
      <p:sp>
        <p:nvSpPr>
          <p:cNvPr id="23554" name="Заголовок 1"/>
          <p:cNvSpPr>
            <a:spLocks/>
          </p:cNvSpPr>
          <p:nvPr/>
        </p:nvSpPr>
        <p:spPr bwMode="auto">
          <a:xfrm>
            <a:off x="0" y="11113"/>
            <a:ext cx="9144000" cy="538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ru-RU">
                <a:latin typeface="Times New Roman" pitchFamily="18" charset="0"/>
              </a:rPr>
              <a:t>Результаты работы (подробно)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261</TotalTime>
  <Words>134</Words>
  <Application>Microsoft Office PowerPoint</Application>
  <PresentationFormat>Экран (4:3)</PresentationFormat>
  <Paragraphs>27</Paragraphs>
  <Slides>11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Шаблон оформления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5" baseType="lpstr">
      <vt:lpstr>Arial</vt:lpstr>
      <vt:lpstr>Times New Roman</vt:lpstr>
      <vt:lpstr>Calibri</vt:lpstr>
      <vt:lpstr>Тема Office</vt:lpstr>
      <vt:lpstr>МИНИСТЕРСТВО НАУКИ И ВЫСШЕГО ОБРАЗОВАНИЯ РОССИЙСКОЙ ФЕДЕРАЦИИ Федеральное государственное бюджетное образовательное учреждение высшего образования  «Рязанский государственный радиотехнический университет имени В.Ф. Уткина» Кафедра промышленной электроники</vt:lpstr>
      <vt:lpstr>Актуальность работы</vt:lpstr>
      <vt:lpstr>Слайд 3</vt:lpstr>
      <vt:lpstr>Теоретическая часть (кратко)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МИНИСТЕРСТВО НАУКИ И ВЫСШЕГО ОБРАЗОВАНИЯ  РОССИЙСКОЙ ФЕДЕРАЦИИ Федеральное государственное бюджетное образовательное учреждение  высшего образования  «Рязанский государственный радиотехнический университет имени В.Ф. Уткина» Кафедра промышленной электроники</dc:title>
  <dc:creator>Пользователь Windows</dc:creator>
  <cp:lastModifiedBy>ASUS</cp:lastModifiedBy>
  <cp:revision>23</cp:revision>
  <dcterms:created xsi:type="dcterms:W3CDTF">2019-06-19T06:13:54Z</dcterms:created>
  <dcterms:modified xsi:type="dcterms:W3CDTF">2019-06-20T03:33:18Z</dcterms:modified>
</cp:coreProperties>
</file>